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C56FC-EABA-4248-856D-86CDE31D167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BED7-3466-4020-A8A6-9B3835F5B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7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ABED7-3466-4020-A8A6-9B3835F5B09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0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4524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06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32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1896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670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8850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078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706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68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21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46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13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24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2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2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04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647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1938B3-AD64-467B-8F23-779E6DDC0BCC}" type="datetimeFigureOut">
              <a:rPr lang="ru-RU" smtClean="0"/>
              <a:t>12.05.2020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DB942F-9771-47A6-8718-36A1AE378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47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536">
        <p15:prstTrans prst="drape"/>
      </p:transition>
    </mc:Choice>
    <mc:Fallback>
      <p:transition spd="slow" advTm="2536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4140"/>
          </a:xfrm>
        </p:spPr>
        <p:txBody>
          <a:bodyPr>
            <a:normAutofit/>
          </a:bodyPr>
          <a:lstStyle/>
          <a:p>
            <a:r>
              <a:rPr lang="ru-RU" sz="6600" b="1" spc="1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ДЕТСКИЙ ТЕЛЕФОН ДОВЕРИЯ </a:t>
            </a:r>
            <a:br>
              <a:rPr lang="ru-RU" sz="6600" b="1" spc="100" dirty="0" smtClean="0">
                <a:solidFill>
                  <a:srgbClr val="FFC000"/>
                </a:solidFill>
                <a:latin typeface="Calibri Light" panose="020F0302020204030204" pitchFamily="34" charset="0"/>
              </a:rPr>
            </a:br>
            <a:r>
              <a:rPr lang="ru-RU" sz="6600" b="1" spc="1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10 лет </a:t>
            </a:r>
            <a:endParaRPr lang="ru-RU" sz="6600" b="1" spc="1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968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9" descr="http://never.pnzreg.ru/upload/iblock/ea0/ea0165a0077208ac26250e21e45f66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2" y="563880"/>
            <a:ext cx="19335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http://i.mycdn.me/i?r=AzEPZsRbOZEKgBhR0XGMT1RkZDSNztGyJbEAJDAs1-1ai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6" y="1859280"/>
            <a:ext cx="4292781" cy="312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7526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4648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 descr="http://xn--80ahddt0afk5d.xn--p1ai/images/telefo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034" y="2552699"/>
            <a:ext cx="5619977" cy="3377838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07973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1000">
        <p15:prstTrans prst="drape"/>
      </p:transition>
    </mc:Choice>
    <mc:Fallback>
      <p:transition spd="slow" advClick="0" advTm="1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8plus1.ru/wp-content/uploads/telefon-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977" y="439012"/>
            <a:ext cx="2567940" cy="117284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pic>
        <p:nvPicPr>
          <p:cNvPr id="3" name="Рисунок 2" descr="http://yusosh.ru/storage/app/media/news/doveriya-na-say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994" y="1036320"/>
            <a:ext cx="7394983" cy="5443083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60633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drap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edu.pskov.ru/sites/default/files/zdorovie/telefon_doveriya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26" y="957943"/>
            <a:ext cx="7768045" cy="497259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785671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9000">
        <p15:prstTrans prst="drape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091" y="609600"/>
            <a:ext cx="772450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200000"/>
              </a:lnSpc>
            </a:pPr>
            <a:r>
              <a:rPr lang="ru-RU" b="1" u="sng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«Города для детей.2020» </a:t>
            </a:r>
            <a:endParaRPr lang="ru-RU" b="1" u="sng" dirty="0" smtClean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интернете проводится </a:t>
            </a:r>
            <a:r>
              <a:rPr lang="ru-RU" b="1" i="1" dirty="0" err="1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«Детский телефон доверия доступен в каждом уголке России».</a:t>
            </a:r>
            <a:endParaRPr lang="ru-RU" sz="1400" b="1" i="1" dirty="0" smtClean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Принять участие в нём может каждый и уже сейчас. </a:t>
            </a: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этого нужно разместить на своей странице</a:t>
            </a: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тематический пост </a:t>
            </a:r>
            <a:r>
              <a:rPr lang="ru-RU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err="1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хештегом</a:t>
            </a:r>
            <a:r>
              <a:rPr lang="ru-RU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rgbClr val="FFC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b="1" dirty="0" err="1" smtClean="0">
                <a:solidFill>
                  <a:srgbClr val="FFC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дтдрядом</a:t>
            </a:r>
            <a:r>
              <a:rPr lang="ru-RU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итогам конкурса лучшие публикации будут отмечены специальными дипломами конкурса.</a:t>
            </a:r>
          </a:p>
          <a:p>
            <a:pPr indent="449580" algn="r">
              <a:lnSpc>
                <a:spcPct val="200000"/>
              </a:lnSpc>
              <a:spcAft>
                <a:spcPts val="0"/>
              </a:spcAft>
            </a:pPr>
            <a:r>
              <a:rPr lang="ru-RU" sz="1400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Участвуй, получай призы!</a:t>
            </a: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b="1" i="1" dirty="0" smtClean="0">
                <a:solidFill>
                  <a:srgbClr val="FFC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b="1" i="1" dirty="0">
              <a:solidFill>
                <a:srgbClr val="FFC000"/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4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0">
        <p15:prstTrans prst="drap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0199" y="859023"/>
            <a:ext cx="8551248" cy="3539430"/>
          </a:xfrm>
          <a:prstGeom prst="rect">
            <a:avLst/>
          </a:prstGeom>
          <a:ln w="571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Поздравляем всех с 10 -летием детского телефона доверия!</a:t>
            </a: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FF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Ждем ВАШИХ звонков! Готовы помогать всегда!</a:t>
            </a:r>
          </a:p>
          <a:p>
            <a:pPr indent="449580" algn="just">
              <a:lnSpc>
                <a:spcPct val="200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помним  и думаем о ВАС - звоните</a:t>
            </a:r>
            <a:r>
              <a:rPr lang="ru-RU" sz="2800" i="1" dirty="0" smtClean="0">
                <a:solidFill>
                  <a:srgbClr val="FFFF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2800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stttrk.ru/upload/medialibrary/924/92448aca76d163e8f46b439acb2aa0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4" y="4606961"/>
            <a:ext cx="4841965" cy="1846090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7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9000">
        <p15:prstTrans prst="drape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50</TotalTime>
  <Words>79</Words>
  <Application>Microsoft Office PowerPoint</Application>
  <PresentationFormat>Широкоэкранный</PresentationFormat>
  <Paragraphs>16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Century Gothic</vt:lpstr>
      <vt:lpstr>Comic Sans MS</vt:lpstr>
      <vt:lpstr>Times New Roman</vt:lpstr>
      <vt:lpstr>Wingdings 3</vt:lpstr>
      <vt:lpstr>Сектор</vt:lpstr>
      <vt:lpstr>ДЕТСКИЙ ТЕЛЕФОН ДОВЕРИЯ  10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ДЕТСКИЙ ТЕЛЕФОН ДОВЕРИЯ  10 лет </dc:title>
  <dc:creator>admin</dc:creator>
  <cp:lastModifiedBy>admin</cp:lastModifiedBy>
  <cp:revision>6</cp:revision>
  <dcterms:created xsi:type="dcterms:W3CDTF">2020-05-12T09:35:17Z</dcterms:created>
  <dcterms:modified xsi:type="dcterms:W3CDTF">2020-05-12T10:25:51Z</dcterms:modified>
</cp:coreProperties>
</file>